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2015/12/22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者 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朱偉華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800" dirty="0" smtClean="0">
                <a:latin typeface="細明體" panose="02020509000000000000" pitchFamily="49" charset="-120"/>
                <a:ea typeface="細明體" panose="02020509000000000000" pitchFamily="49" charset="-120"/>
              </a:rPr>
              <a:t>Homework_4  - FEAT</a:t>
            </a:r>
            <a:endParaRPr lang="zh-TW" altLang="en-US" sz="480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490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High-resolution Single-Session Overlays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err="1"/>
              <a:t>Renderhighres_gui</a:t>
            </a:r>
            <a:endParaRPr lang="zh-TW" altLang="en-US" dirty="0"/>
          </a:p>
        </p:txBody>
      </p:sp>
      <p:pic>
        <p:nvPicPr>
          <p:cNvPr id="8195" name="Picture 3" descr="C:\Users\MRI-Handsome\Desktop\2015-12-18 15_33_46 的螢幕擷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6105"/>
            <a:ext cx="3960440" cy="24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MRI-Handsome\Desktop\2015-12-18 15_35_36 的螢幕擷圖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2724"/>
            <a:ext cx="3960440" cy="247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MRI-Handsome\Desktop\2015-12-18 15_35_59 的螢幕擷圖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60" y="1867678"/>
            <a:ext cx="3960440" cy="247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MRI-Handsome\Desktop\2015-12-18 15_36_27 的螢幕擷圖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60" y="4375052"/>
            <a:ext cx="3960440" cy="247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MRI-Handsome\Desktop\2015-12-18 15_33_04 的螢幕擷圖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105315"/>
            <a:ext cx="3960440" cy="24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12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7924800" cy="1143000"/>
          </a:xfrm>
        </p:spPr>
        <p:txBody>
          <a:bodyPr/>
          <a:lstStyle/>
          <a:p>
            <a:r>
              <a:rPr lang="en-US" altLang="zh-TW" sz="3200" b="1" dirty="0">
                <a:latin typeface="Times New Roman" pitchFamily="18" charset="0"/>
                <a:cs typeface="Times New Roman" pitchFamily="18" charset="0"/>
              </a:rPr>
              <a:t>Custom Waveforms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7544" y="1702549"/>
            <a:ext cx="292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/>
              <a:t>cd ~/</a:t>
            </a:r>
            <a:r>
              <a:rPr lang="en-US" altLang="zh-TW" dirty="0" err="1"/>
              <a:t>fsl_course_data</a:t>
            </a:r>
            <a:r>
              <a:rPr lang="en-US" altLang="zh-TW" dirty="0"/>
              <a:t>/</a:t>
            </a:r>
            <a:r>
              <a:rPr lang="en-US" altLang="zh-TW" dirty="0" err="1"/>
              <a:t>fmri</a:t>
            </a:r>
            <a:r>
              <a:rPr lang="en-US" altLang="zh-TW" dirty="0"/>
              <a:t>/art 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/>
              <a:t>Feat </a:t>
            </a:r>
            <a:r>
              <a:rPr lang="en-US" altLang="zh-TW" dirty="0"/>
              <a:t>&amp; </a:t>
            </a:r>
            <a:endParaRPr lang="zh-TW" altLang="en-US" dirty="0"/>
          </a:p>
        </p:txBody>
      </p:sp>
      <p:pic>
        <p:nvPicPr>
          <p:cNvPr id="7" name="Picture 2" descr="C:\Users\MRI-Handsome\Downloads\2015-12-22 08-46-38 的螢幕擷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3" t="2065" r="52259" b="35666"/>
          <a:stretch/>
        </p:blipFill>
        <p:spPr bwMode="auto">
          <a:xfrm>
            <a:off x="1691680" y="2132856"/>
            <a:ext cx="2088232" cy="38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MRI-Handsome\Downloads\2015-12-22 08-46-38 的螢幕擷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0" t="2065" r="21713" b="54286"/>
          <a:stretch/>
        </p:blipFill>
        <p:spPr bwMode="auto">
          <a:xfrm>
            <a:off x="3789380" y="2123197"/>
            <a:ext cx="3036076" cy="271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4426" r="74257" b="27120"/>
          <a:stretch/>
        </p:blipFill>
        <p:spPr bwMode="auto">
          <a:xfrm>
            <a:off x="5004048" y="2708920"/>
            <a:ext cx="3295786" cy="375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97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Custom Waveforms</a:t>
            </a:r>
            <a:endParaRPr lang="zh-TW" altLang="en-US" dirty="0"/>
          </a:p>
        </p:txBody>
      </p:sp>
      <p:pic>
        <p:nvPicPr>
          <p:cNvPr id="10242" name="Picture 2" descr="C:\Users\MRI-HA~1\AppData\Local\Temp\Rar$DRa0.460\2015-12-22 08_53_24 的螢幕擷圖.png"/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23187" r="67703" b="44929"/>
          <a:stretch/>
        </p:blipFill>
        <p:spPr bwMode="auto">
          <a:xfrm>
            <a:off x="539552" y="2108853"/>
            <a:ext cx="415463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MRI-HA~1\AppData\Local\Temp\Rar$DRa0.460\2015-12-22 08_53_41 的螢幕擷圖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14747" r="37475" b="2934"/>
          <a:stretch/>
        </p:blipFill>
        <p:spPr bwMode="auto">
          <a:xfrm>
            <a:off x="4716016" y="1700808"/>
            <a:ext cx="4283968" cy="38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MRI-HA~1\AppData\Local\Temp\Rar$DRa0.460\2015-12-22 08_53_59 的螢幕擷圖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13803" r="1721" b="15437"/>
          <a:stretch/>
        </p:blipFill>
        <p:spPr bwMode="auto">
          <a:xfrm>
            <a:off x="435114" y="1700808"/>
            <a:ext cx="8551572" cy="404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76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endParaRPr lang="en-US" altLang="zh-TW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zh-TW" sz="1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altLang="zh-TW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zh-TW" sz="4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TW" sz="4000" dirty="0" smtClean="0">
                <a:latin typeface="Times New Roman" pitchFamily="18" charset="0"/>
                <a:cs typeface="Times New Roman" pitchFamily="18" charset="0"/>
              </a:rPr>
              <a:t>End</a:t>
            </a:r>
            <a:endParaRPr lang="en-US" altLang="zh-TW" sz="4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altLang="zh-TW" sz="4000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8147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Outline</a:t>
            </a:r>
            <a:br>
              <a:rPr lang="en-US" altLang="zh-TW" sz="3200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altLang="zh-TW" sz="1800" dirty="0">
                <a:latin typeface="Times New Roman" pitchFamily="18" charset="0"/>
                <a:cs typeface="Times New Roman" pitchFamily="18" charset="0"/>
              </a:rPr>
              <a:t>real </a:t>
            </a:r>
            <a:r>
              <a:rPr lang="en-US" altLang="zh-TW" sz="1800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1800" dirty="0">
                <a:latin typeface="Times New Roman" pitchFamily="18" charset="0"/>
                <a:cs typeface="Times New Roman" pitchFamily="18" charset="0"/>
              </a:rPr>
              <a:t>-fluency </a:t>
            </a:r>
            <a:r>
              <a:rPr lang="en-US" altLang="zh-TW" sz="1800" dirty="0" smtClean="0">
                <a:latin typeface="Times New Roman" pitchFamily="18" charset="0"/>
                <a:cs typeface="Times New Roman" pitchFamily="18" charset="0"/>
              </a:rPr>
              <a:t>dataset</a:t>
            </a:r>
            <a:endParaRPr lang="en-US" altLang="zh-TW" sz="1800" dirty="0" smtClean="0"/>
          </a:p>
          <a:p>
            <a:pPr marL="0" lvl="0" indent="0">
              <a:buNone/>
            </a:pPr>
            <a:endParaRPr lang="en-US" altLang="zh-TW" sz="1800" dirty="0"/>
          </a:p>
          <a:p>
            <a:pPr marL="0" lvl="0" indent="0">
              <a:buNone/>
            </a:pPr>
            <a:r>
              <a:rPr lang="en-US" altLang="zh-TW" sz="1800" dirty="0" err="1" smtClean="0"/>
              <a:t>Featquery</a:t>
            </a:r>
            <a:endParaRPr lang="en-US" altLang="zh-TW" sz="1800" dirty="0" smtClean="0"/>
          </a:p>
          <a:p>
            <a:pPr marL="0" lv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High-resolution </a:t>
            </a:r>
            <a:r>
              <a:rPr lang="en-US" altLang="zh-TW" sz="1800" dirty="0"/>
              <a:t>Single-Session </a:t>
            </a:r>
            <a:r>
              <a:rPr lang="en-US" altLang="zh-TW" sz="1800" dirty="0" smtClean="0"/>
              <a:t>Overlays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lvl="0" indent="0">
              <a:buNone/>
            </a:pPr>
            <a:r>
              <a:rPr lang="en-US" altLang="zh-TW" sz="1800" dirty="0" smtClean="0"/>
              <a:t>Custom </a:t>
            </a:r>
            <a:r>
              <a:rPr lang="en-US" altLang="zh-TW" sz="1800" dirty="0"/>
              <a:t>Waveforms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898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-fluency dataset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sz="1800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 /etc/fsl/5.0/fsl.sh</a:t>
            </a:r>
          </a:p>
          <a:p>
            <a:r>
              <a:rPr lang="en-US" altLang="zh-TW" dirty="0"/>
              <a:t>cd ~/</a:t>
            </a:r>
            <a:r>
              <a:rPr lang="en-US" altLang="zh-TW" dirty="0" err="1" smtClean="0"/>
              <a:t>fsl_course_data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fmri</a:t>
            </a:r>
            <a:endParaRPr lang="en-US" altLang="zh-TW" dirty="0" smtClean="0"/>
          </a:p>
          <a:p>
            <a:r>
              <a:rPr lang="en-US" altLang="zh-TW" dirty="0"/>
              <a:t>cd </a:t>
            </a:r>
            <a:r>
              <a:rPr lang="en-US" altLang="zh-TW" dirty="0" err="1" smtClean="0"/>
              <a:t>fmri_fluency</a:t>
            </a:r>
            <a:endParaRPr lang="en-US" altLang="zh-TW" dirty="0" smtClean="0"/>
          </a:p>
          <a:p>
            <a:r>
              <a:rPr lang="en-US" altLang="zh-TW" dirty="0"/>
              <a:t>Feat &amp; </a:t>
            </a:r>
            <a:endParaRPr lang="zh-TW" altLang="en-US" dirty="0"/>
          </a:p>
        </p:txBody>
      </p:sp>
      <p:pic>
        <p:nvPicPr>
          <p:cNvPr id="1049" name="Picture 25" descr="C:\Users\MRI-Handsome\Desktop\2015-12-22 08_04_24 的螢幕擷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8" t="22370" r="26064" b="30371"/>
          <a:stretch/>
        </p:blipFill>
        <p:spPr bwMode="auto">
          <a:xfrm>
            <a:off x="2533653" y="2636912"/>
            <a:ext cx="5192607" cy="367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5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 </a:t>
            </a:r>
            <a:r>
              <a:rPr lang="en-US" altLang="zh-TW" b="1" i="1" dirty="0" smtClean="0"/>
              <a:t>fmri.nii.gz</a:t>
            </a:r>
          </a:p>
          <a:p>
            <a:pPr marL="0" indent="0">
              <a:buNone/>
            </a:pPr>
            <a:r>
              <a:rPr lang="zh-TW" altLang="en-US" dirty="0" smtClean="0"/>
              <a:t>     </a:t>
            </a:r>
            <a:r>
              <a:rPr lang="en-US" altLang="zh-TW" dirty="0" smtClean="0"/>
              <a:t>Word-generation events</a:t>
            </a:r>
          </a:p>
          <a:p>
            <a:pPr marL="0" indent="0">
              <a:buNone/>
            </a:pPr>
            <a:r>
              <a:rPr lang="zh-TW" altLang="en-US" dirty="0" smtClean="0"/>
              <a:t>     </a:t>
            </a:r>
            <a:r>
              <a:rPr lang="en-US" altLang="zh-TW" dirty="0" smtClean="0"/>
              <a:t>Word-shadowing </a:t>
            </a:r>
            <a:r>
              <a:rPr lang="en-US" altLang="zh-TW" dirty="0"/>
              <a:t>events</a:t>
            </a:r>
            <a:endParaRPr lang="zh-TW" altLang="en-US" dirty="0"/>
          </a:p>
        </p:txBody>
      </p:sp>
      <p:pic>
        <p:nvPicPr>
          <p:cNvPr id="2050" name="Picture 2" descr="C:\Users\MRI-Handsome\Desktop\2015-12-15 14_10_43 的螢幕擷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t="12037" r="67901" b="42273"/>
          <a:stretch/>
        </p:blipFill>
        <p:spPr bwMode="auto">
          <a:xfrm>
            <a:off x="3188427" y="1693726"/>
            <a:ext cx="2256685" cy="42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RI-Handsome\Desktop\2015-12-15 14_10_43 的螢幕擷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2" t="19552" r="11155" b="35430"/>
          <a:stretch/>
        </p:blipFill>
        <p:spPr bwMode="auto">
          <a:xfrm>
            <a:off x="5364088" y="1693725"/>
            <a:ext cx="3410158" cy="42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79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C:\Users\MRI-Handsome\Desktop\2015-12-22 08-16-04 的螢幕擷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2297"/>
          <a:stretch/>
        </p:blipFill>
        <p:spPr bwMode="auto">
          <a:xfrm>
            <a:off x="10948" y="548680"/>
            <a:ext cx="8228840" cy="52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RI-Handsome\Desktop\2015-12-18 15_38_44 的螢幕擷圖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t="2374" b="2797"/>
          <a:stretch/>
        </p:blipFill>
        <p:spPr bwMode="auto">
          <a:xfrm>
            <a:off x="1013795" y="1340768"/>
            <a:ext cx="8130205" cy="508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7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C:\Users\MRI-Handsome\Desktop\2015-12-18 16_25_19 的螢幕擷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17941" r="38241" b="3451"/>
          <a:stretch/>
        </p:blipFill>
        <p:spPr bwMode="auto">
          <a:xfrm>
            <a:off x="1547664" y="1628800"/>
            <a:ext cx="5760640" cy="499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1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 </a:t>
            </a:r>
            <a:r>
              <a:rPr lang="en-US" altLang="zh-TW" b="1" dirty="0"/>
              <a:t>Tools</a:t>
            </a:r>
            <a:r>
              <a:rPr lang="en-US" altLang="zh-TW" dirty="0"/>
              <a:t>-&gt;</a:t>
            </a:r>
            <a:r>
              <a:rPr lang="en-US" altLang="zh-TW" b="1" dirty="0"/>
              <a:t>Toolbars</a:t>
            </a:r>
            <a:r>
              <a:rPr lang="en-US" altLang="zh-TW" dirty="0"/>
              <a:t>-&gt;</a:t>
            </a:r>
            <a:r>
              <a:rPr lang="en-US" altLang="zh-TW" b="1" dirty="0"/>
              <a:t>Atlas </a:t>
            </a:r>
            <a:r>
              <a:rPr lang="en-US" altLang="zh-TW" b="1" dirty="0" smtClean="0"/>
              <a:t>tools</a:t>
            </a:r>
          </a:p>
          <a:p>
            <a:endParaRPr lang="zh-TW" altLang="en-US" dirty="0"/>
          </a:p>
        </p:txBody>
      </p:sp>
      <p:pic>
        <p:nvPicPr>
          <p:cNvPr id="5123" name="Picture 3" descr="C:\Users\MRI-Handsome\Desktop\2015-12-15 15_08_17 的螢幕擷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"/>
          <a:stretch/>
        </p:blipFill>
        <p:spPr bwMode="auto">
          <a:xfrm>
            <a:off x="1187624" y="1988840"/>
            <a:ext cx="669911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3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Example real </a:t>
            </a:r>
            <a:r>
              <a:rPr lang="en-US" altLang="zh-TW" sz="2800" dirty="0" err="1">
                <a:latin typeface="Times New Roman" pitchFamily="18" charset="0"/>
                <a:cs typeface="Times New Roman" pitchFamily="18" charset="0"/>
              </a:rPr>
              <a:t>fmri</a:t>
            </a:r>
            <a:r>
              <a:rPr lang="en-US" altLang="zh-TW" sz="2800" dirty="0">
                <a:latin typeface="Times New Roman" pitchFamily="18" charset="0"/>
                <a:cs typeface="Times New Roman" pitchFamily="18" charset="0"/>
              </a:rPr>
              <a:t>-fluency dataset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b="1" dirty="0"/>
              <a:t>GM </a:t>
            </a:r>
            <a:r>
              <a:rPr lang="en-US" altLang="zh-TW" b="1" dirty="0" err="1"/>
              <a:t>Broca's</a:t>
            </a:r>
            <a:r>
              <a:rPr lang="en-US" altLang="zh-TW" b="1" dirty="0"/>
              <a:t> area BA44 </a:t>
            </a:r>
            <a:r>
              <a:rPr lang="en-US" altLang="zh-TW" b="1" dirty="0" smtClean="0"/>
              <a:t>L</a:t>
            </a:r>
          </a:p>
          <a:p>
            <a:r>
              <a:rPr lang="en-US" altLang="zh-TW" b="1" dirty="0"/>
              <a:t>GM </a:t>
            </a:r>
            <a:r>
              <a:rPr lang="en-US" altLang="zh-TW" b="1" dirty="0" err="1"/>
              <a:t>Broca's</a:t>
            </a:r>
            <a:r>
              <a:rPr lang="en-US" altLang="zh-TW" b="1" dirty="0"/>
              <a:t> area BA45 L</a:t>
            </a:r>
            <a:endParaRPr lang="zh-TW" altLang="en-US" dirty="0"/>
          </a:p>
        </p:txBody>
      </p:sp>
      <p:pic>
        <p:nvPicPr>
          <p:cNvPr id="6146" name="Picture 2" descr="C:\Users\MRI-Handsome\Desktop\2015-12-15 15_17_47 的螢幕擷圖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2896"/>
            <a:ext cx="6388022" cy="399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14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1" dirty="0" err="1">
                <a:latin typeface="Times New Roman" pitchFamily="18" charset="0"/>
                <a:cs typeface="Times New Roman" pitchFamily="18" charset="0"/>
              </a:rPr>
              <a:t>Featquery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err="1"/>
              <a:t>Featquery</a:t>
            </a:r>
            <a:r>
              <a:rPr lang="en-US" altLang="zh-TW" dirty="0"/>
              <a:t> &amp; 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170" name="Picture 2" descr="C:\Users\MRI-Handsome\Desktop\2015-12-18 15_19_08 的螢幕擷圖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1" t="8828" r="6639" b="22079"/>
          <a:stretch/>
        </p:blipFill>
        <p:spPr bwMode="auto">
          <a:xfrm>
            <a:off x="971600" y="2060848"/>
            <a:ext cx="2153830" cy="38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RI-Handsome\Desktop\2015-12-18 15_17_27 的螢幕擷圖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6" t="14744" r="16641" b="15495"/>
          <a:stretch/>
        </p:blipFill>
        <p:spPr bwMode="auto">
          <a:xfrm>
            <a:off x="3779912" y="2581873"/>
            <a:ext cx="3999645" cy="2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5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地平線">
  <a:themeElements>
    <a:clrScheme name="地平線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地平線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58</TotalTime>
  <Words>78</Words>
  <Application>Microsoft Office PowerPoint</Application>
  <PresentationFormat>如螢幕大小 (4:3)</PresentationFormat>
  <Paragraphs>39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地平線</vt:lpstr>
      <vt:lpstr>Homework_4  - FEAT</vt:lpstr>
      <vt:lpstr>Outline </vt:lpstr>
      <vt:lpstr>Example real fmri-fluency dataset </vt:lpstr>
      <vt:lpstr>Example real fmri-fluency dataset</vt:lpstr>
      <vt:lpstr>PowerPoint 簡報</vt:lpstr>
      <vt:lpstr>Example real fmri-fluency dataset</vt:lpstr>
      <vt:lpstr>Example real fmri-fluency dataset</vt:lpstr>
      <vt:lpstr>Example real fmri-fluency dataset</vt:lpstr>
      <vt:lpstr>Featquery</vt:lpstr>
      <vt:lpstr>High-resolution Single-Session Overlays</vt:lpstr>
      <vt:lpstr>Custom Waveforms</vt:lpstr>
      <vt:lpstr>Custom Waveforms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Homework_4  - FEAT</dc:title>
  <dc:creator>MRI-Handsome</dc:creator>
  <cp:lastModifiedBy>MRI-Handsome</cp:lastModifiedBy>
  <cp:revision>7</cp:revision>
  <dcterms:created xsi:type="dcterms:W3CDTF">2015-12-21T23:49:58Z</dcterms:created>
  <dcterms:modified xsi:type="dcterms:W3CDTF">2015-12-22T00:58:39Z</dcterms:modified>
</cp:coreProperties>
</file>